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CCFF"/>
    <a:srgbClr val="99CCFF"/>
    <a:srgbClr val="FF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3F26-1E79-4299-A5F7-C4DF262CD9C6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BCB-EA30-44AC-8E8F-FD4ADE85A0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422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3F26-1E79-4299-A5F7-C4DF262CD9C6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BCB-EA30-44AC-8E8F-FD4ADE85A0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9402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3F26-1E79-4299-A5F7-C4DF262CD9C6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BCB-EA30-44AC-8E8F-FD4ADE85A0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27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3F26-1E79-4299-A5F7-C4DF262CD9C6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BCB-EA30-44AC-8E8F-FD4ADE85A0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90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3F26-1E79-4299-A5F7-C4DF262CD9C6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BCB-EA30-44AC-8E8F-FD4ADE85A0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48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3F26-1E79-4299-A5F7-C4DF262CD9C6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BCB-EA30-44AC-8E8F-FD4ADE85A0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693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3F26-1E79-4299-A5F7-C4DF262CD9C6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BCB-EA30-44AC-8E8F-FD4ADE85A0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4837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3F26-1E79-4299-A5F7-C4DF262CD9C6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BCB-EA30-44AC-8E8F-FD4ADE85A0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05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3F26-1E79-4299-A5F7-C4DF262CD9C6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BCB-EA30-44AC-8E8F-FD4ADE85A0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7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3F26-1E79-4299-A5F7-C4DF262CD9C6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BCB-EA30-44AC-8E8F-FD4ADE85A0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412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3F26-1E79-4299-A5F7-C4DF262CD9C6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1DBCB-EA30-44AC-8E8F-FD4ADE85A0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994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3F26-1E79-4299-A5F7-C4DF262CD9C6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DBCB-EA30-44AC-8E8F-FD4ADE85A0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43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158234"/>
              </p:ext>
            </p:extLst>
          </p:nvPr>
        </p:nvGraphicFramePr>
        <p:xfrm>
          <a:off x="402995" y="1484784"/>
          <a:ext cx="8193994" cy="4867374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440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90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90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90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90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90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905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905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61071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Study Year/ </a:t>
                      </a: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Semester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1st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2nd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3rd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4th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5th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6th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0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Checklist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Details 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I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II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I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II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I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II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I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II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I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II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I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II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0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68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Required course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___ credits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0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68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Required elective course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___ credits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0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68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Elective course 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___ credits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0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68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4. Seminar (I~IV)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___ course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018937"/>
                  </a:ext>
                </a:extLst>
              </a:tr>
              <a:tr h="361071">
                <a:tc>
                  <a:txBody>
                    <a:bodyPr/>
                    <a:lstStyle/>
                    <a:p>
                      <a:pPr marL="177800" lvl="0" indent="-177800" algn="l">
                        <a:lnSpc>
                          <a:spcPts val="168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Written </a:t>
                      </a: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qualification exam.  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□</a:t>
                      </a: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passed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071">
                <a:tc>
                  <a:txBody>
                    <a:bodyPr/>
                    <a:lstStyle/>
                    <a:p>
                      <a:pPr marL="177800" lvl="0" indent="-177800" algn="l">
                        <a:lnSpc>
                          <a:spcPts val="168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Research proposal defense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□</a:t>
                      </a: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passed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45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No. of publications </a:t>
                      </a:r>
                      <a:endParaRPr lang="zh-TW" alt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Q1/Q2: ___</a:t>
                      </a:r>
                    </a:p>
                    <a:p>
                      <a:r>
                        <a:rPr lang="en-US" altLang="zh-TW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Others: ___</a:t>
                      </a:r>
                      <a:endParaRPr lang="zh-TW" alt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0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68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No. of progress reports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____ times 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0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International conference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□</a:t>
                      </a: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passed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0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68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 English proficiency test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□</a:t>
                      </a: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passed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07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ts val="168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 Final oral defense 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400" b="1" dirty="0" smtClean="0">
                          <a:effectLst/>
                          <a:latin typeface="Times New Roman" panose="02020603050405020304" pitchFamily="18" charset="0"/>
                          <a:ea typeface="新細明體"/>
                          <a:cs typeface="Times New Roman" panose="02020603050405020304" pitchFamily="18" charset="0"/>
                        </a:rPr>
                        <a:t>Expected?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400" b="1" dirty="0">
                        <a:effectLst/>
                        <a:latin typeface="Times New Roman" panose="02020603050405020304" pitchFamily="18" charset="0"/>
                        <a:ea typeface="新細明體"/>
                        <a:cs typeface="Times New Roman" panose="02020603050405020304" pitchFamily="18" charset="0"/>
                      </a:endParaRPr>
                    </a:p>
                  </a:txBody>
                  <a:tcPr marL="64717" marR="64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6675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/>
            </a:r>
            <a:br>
              <a:rPr kumimoji="1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</a:b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7424" y="178157"/>
            <a:ext cx="75608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800" b="1" dirty="0">
                <a:solidFill>
                  <a:srgbClr val="C00000"/>
                </a:solidFill>
              </a:rPr>
              <a:t>Journey of doctoral </a:t>
            </a:r>
            <a:r>
              <a:rPr lang="en-US" altLang="zh-TW" sz="2800" b="1" dirty="0" smtClean="0">
                <a:solidFill>
                  <a:srgbClr val="C00000"/>
                </a:solidFill>
              </a:rPr>
              <a:t>study in Public Health</a:t>
            </a:r>
            <a:endParaRPr lang="zh-TW" altLang="en-US" sz="2800" b="1" dirty="0">
              <a:solidFill>
                <a:srgbClr val="C0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71773" y="855957"/>
            <a:ext cx="222801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Name</a:t>
            </a:r>
            <a:r>
              <a:rPr lang="en-US" altLang="zh-TW" b="1" dirty="0">
                <a:solidFill>
                  <a:srgbClr val="0000FF"/>
                </a:solidFill>
              </a:rPr>
              <a:t>: </a:t>
            </a:r>
            <a:r>
              <a:rPr lang="en-US" altLang="zh-TW" b="1" dirty="0" smtClean="0">
                <a:solidFill>
                  <a:srgbClr val="0000FF"/>
                </a:solidFill>
              </a:rPr>
              <a:t>___________ </a:t>
            </a:r>
            <a:endParaRPr lang="en-US" altLang="zh-TW" b="1" dirty="0" smtClean="0">
              <a:solidFill>
                <a:srgbClr val="0000F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87824" y="846152"/>
            <a:ext cx="288032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Year of </a:t>
            </a:r>
            <a:r>
              <a:rPr lang="en-US" altLang="zh-TW" b="1" dirty="0" smtClean="0">
                <a:solidFill>
                  <a:srgbClr val="0000FF"/>
                </a:solidFill>
              </a:rPr>
              <a:t>enrollment:</a:t>
            </a:r>
            <a:r>
              <a:rPr lang="zh-TW" altLang="en-US" b="1" dirty="0" smtClean="0">
                <a:solidFill>
                  <a:srgbClr val="0000FF"/>
                </a:solidFill>
              </a:rPr>
              <a:t> </a:t>
            </a:r>
            <a:r>
              <a:rPr lang="en-US" altLang="zh-TW" b="1" dirty="0" smtClean="0">
                <a:solidFill>
                  <a:srgbClr val="0000FF"/>
                </a:solidFill>
              </a:rPr>
              <a:t>______ 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56177" y="862202"/>
            <a:ext cx="237626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Advisor:</a:t>
            </a:r>
            <a:r>
              <a:rPr lang="zh-TW" altLang="en-US" b="1" dirty="0" smtClean="0">
                <a:solidFill>
                  <a:srgbClr val="0000FF"/>
                </a:solidFill>
              </a:rPr>
              <a:t> </a:t>
            </a:r>
            <a:r>
              <a:rPr lang="en-US" altLang="zh-TW" b="1" dirty="0" smtClean="0">
                <a:solidFill>
                  <a:srgbClr val="0000FF"/>
                </a:solidFill>
              </a:rPr>
              <a:t>___________ 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9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125</Words>
  <Application>Microsoft Office PowerPoint</Application>
  <PresentationFormat>如螢幕大小 (4:3)</PresentationFormat>
  <Paragraphs>85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jenny</dc:creator>
  <cp:lastModifiedBy>user</cp:lastModifiedBy>
  <cp:revision>19</cp:revision>
  <dcterms:created xsi:type="dcterms:W3CDTF">2020-10-21T08:37:02Z</dcterms:created>
  <dcterms:modified xsi:type="dcterms:W3CDTF">2021-09-15T20:02:25Z</dcterms:modified>
</cp:coreProperties>
</file>